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6"/>
  </p:notesMasterIdLst>
  <p:sldIdLst>
    <p:sldId id="256" r:id="rId2"/>
    <p:sldId id="322" r:id="rId3"/>
    <p:sldId id="311" r:id="rId4"/>
    <p:sldId id="282" r:id="rId5"/>
    <p:sldId id="288" r:id="rId6"/>
    <p:sldId id="290" r:id="rId7"/>
    <p:sldId id="289" r:id="rId8"/>
    <p:sldId id="286" r:id="rId9"/>
    <p:sldId id="366" r:id="rId10"/>
    <p:sldId id="343" r:id="rId11"/>
    <p:sldId id="365" r:id="rId12"/>
    <p:sldId id="358" r:id="rId13"/>
    <p:sldId id="332" r:id="rId14"/>
    <p:sldId id="370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89502" autoAdjust="0"/>
  </p:normalViewPr>
  <p:slideViewPr>
    <p:cSldViewPr>
      <p:cViewPr varScale="1">
        <p:scale>
          <a:sx n="103" d="100"/>
          <a:sy n="103" d="100"/>
        </p:scale>
        <p:origin x="-18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BF2C0-5C2C-4C20-B882-5ABDCC59FF4B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29C55-A52D-4609-8A95-AAB78DFD31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75299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명상의 필요성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마음을 즐겁게 정서 바디스캔</a:t>
            </a:r>
            <a:r>
              <a:rPr lang="en-US" altLang="ko-KR" dirty="0" smtClean="0"/>
              <a:t>(</a:t>
            </a:r>
            <a:r>
              <a:rPr lang="ko-KR" altLang="en-US" dirty="0" smtClean="0"/>
              <a:t>부정적 정서 빼내기</a:t>
            </a:r>
            <a:r>
              <a:rPr lang="en-US" altLang="ko-KR" smtClean="0"/>
              <a:t>) </a:t>
            </a:r>
            <a:r>
              <a:rPr lang="ko-KR" altLang="en-US" smtClean="0"/>
              <a:t> </a:t>
            </a:r>
            <a:r>
              <a:rPr lang="ko-KR" altLang="en-US" dirty="0" smtClean="0"/>
              <a:t>감사의 마음 </a:t>
            </a:r>
            <a:r>
              <a:rPr lang="ko-KR" altLang="en-US" dirty="0" err="1" smtClean="0"/>
              <a:t>먹기명상</a:t>
            </a:r>
            <a:r>
              <a:rPr lang="ko-KR" altLang="en-US" dirty="0" smtClean="0"/>
              <a:t> 자비명상</a:t>
            </a:r>
            <a:r>
              <a:rPr lang="en-US" altLang="ko-KR" dirty="0" smtClean="0"/>
              <a:t>.(</a:t>
            </a:r>
            <a:r>
              <a:rPr lang="ko-KR" altLang="en-US" dirty="0" smtClean="0"/>
              <a:t>마무리</a:t>
            </a:r>
            <a:r>
              <a:rPr lang="en-US" altLang="ko-KR" dirty="0" smtClean="0"/>
              <a:t>) – </a:t>
            </a:r>
            <a:r>
              <a:rPr lang="ko-KR" altLang="en-US" dirty="0" smtClean="0"/>
              <a:t>정좌명상</a:t>
            </a:r>
            <a:r>
              <a:rPr lang="en-US" altLang="ko-KR" dirty="0" smtClean="0"/>
              <a:t>(</a:t>
            </a:r>
            <a:r>
              <a:rPr lang="ko-KR" altLang="en-US" dirty="0" smtClean="0"/>
              <a:t>호흡명상</a:t>
            </a:r>
            <a:r>
              <a:rPr lang="en-US" altLang="ko-KR" dirty="0" smtClean="0"/>
              <a:t>)/ </a:t>
            </a:r>
            <a:r>
              <a:rPr lang="ko-KR" altLang="en-US" dirty="0" smtClean="0"/>
              <a:t>숨쉬기</a:t>
            </a:r>
            <a:r>
              <a:rPr lang="en-US" altLang="ko-KR" dirty="0" smtClean="0"/>
              <a:t>/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3F154-342C-442B-9307-1AC3CB345B91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42475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A8BEF-77FF-4A55-A9DF-E80A00E5FE45}" type="datetimeFigureOut">
              <a:rPr lang="ko-KR" altLang="en-US" smtClean="0"/>
              <a:pPr/>
              <a:t>2016-12-01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B24F5-EBEC-4DCA-A62D-D748E34F515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2view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75456"/>
            <a:ext cx="9144000" cy="61926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116632"/>
            <a:ext cx="6840760" cy="255454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ko-KR" altLang="en-US" sz="4000" dirty="0" err="1" smtClean="0">
                <a:solidFill>
                  <a:schemeClr val="tx2">
                    <a:lumMod val="75000"/>
                  </a:schemeClr>
                </a:solidFill>
              </a:rPr>
              <a:t>대전복지효재단</a:t>
            </a:r>
            <a:r>
              <a:rPr lang="ko-KR" altLang="en-US" sz="4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altLang="ko-KR" sz="4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ko-KR" sz="4000" b="1" dirty="0" smtClean="0">
                <a:solidFill>
                  <a:srgbClr val="FF0000"/>
                </a:solidFill>
              </a:rPr>
              <a:t>“</a:t>
            </a:r>
            <a:r>
              <a:rPr lang="ko-KR" altLang="en-US" sz="4000" b="1" dirty="0" smtClean="0">
                <a:solidFill>
                  <a:srgbClr val="FF0000"/>
                </a:solidFill>
              </a:rPr>
              <a:t>잠시 쉬어가도 괜찮아</a:t>
            </a:r>
            <a:r>
              <a:rPr lang="en-US" altLang="ko-KR" sz="4000" b="1" dirty="0" smtClean="0">
                <a:solidFill>
                  <a:srgbClr val="FF0000"/>
                </a:solidFill>
              </a:rPr>
              <a:t>”</a:t>
            </a:r>
          </a:p>
          <a:p>
            <a:r>
              <a:rPr lang="ko-KR" altLang="en-US" sz="4000" dirty="0" err="1" smtClean="0">
                <a:solidFill>
                  <a:schemeClr val="tx2">
                    <a:lumMod val="75000"/>
                  </a:schemeClr>
                </a:solidFill>
              </a:rPr>
              <a:t>힐링프로그램</a:t>
            </a:r>
            <a:r>
              <a:rPr lang="ko-KR" altLang="en-US" sz="4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ko-KR" altLang="en-US" sz="2400" dirty="0" err="1" smtClean="0">
                <a:solidFill>
                  <a:schemeClr val="tx2">
                    <a:lumMod val="75000"/>
                  </a:schemeClr>
                </a:solidFill>
              </a:rPr>
              <a:t>오신것을</a:t>
            </a:r>
            <a:r>
              <a:rPr lang="ko-KR" alt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altLang="ko-KR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4000" dirty="0" smtClean="0">
                <a:solidFill>
                  <a:srgbClr val="FF0000"/>
                </a:solidFill>
              </a:rPr>
              <a:t>환영</a:t>
            </a:r>
            <a:r>
              <a:rPr lang="ko-KR" altLang="en-US" sz="2400" dirty="0" smtClean="0">
                <a:solidFill>
                  <a:srgbClr val="FF0000"/>
                </a:solidFill>
              </a:rPr>
              <a:t>합니다</a:t>
            </a:r>
            <a:r>
              <a:rPr lang="en-US" altLang="ko-KR" sz="2400" dirty="0" smtClean="0">
                <a:solidFill>
                  <a:srgbClr val="FF0000"/>
                </a:solidFill>
              </a:rPr>
              <a:t>.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pic>
        <p:nvPicPr>
          <p:cNvPr id="6" name="그림 5" descr="1111111그림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5805264"/>
            <a:ext cx="2952328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332657"/>
            <a:ext cx="72728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프로그램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– </a:t>
            </a:r>
          </a:p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: </a:t>
            </a: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숲치유명상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걷기명상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</a:t>
            </a:r>
          </a:p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</a:t>
            </a: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군왕대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,</a:t>
            </a: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마곡사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11:40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~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12:20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잔디운동장집결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   </a:t>
            </a:r>
          </a:p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</a:t>
            </a:r>
          </a:p>
          <a:p>
            <a:endParaRPr lang="ko-KR" altLang="en-US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</p:txBody>
      </p:sp>
      <p:pic>
        <p:nvPicPr>
          <p:cNvPr id="6" name="그림 5" descr="숲치유명상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149080"/>
            <a:ext cx="3419872" cy="2279915"/>
          </a:xfrm>
          <a:prstGeom prst="rect">
            <a:avLst/>
          </a:prstGeom>
        </p:spPr>
      </p:pic>
      <p:pic>
        <p:nvPicPr>
          <p:cNvPr id="7" name="그림 6" descr="숲트레킹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645024"/>
            <a:ext cx="4248472" cy="28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047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536" y="620688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2.  </a:t>
            </a: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차한잔의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명상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다도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</a:t>
            </a: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큰선방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 이경자 강사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B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반 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분홍색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13:30~14:50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,</a:t>
            </a:r>
          </a:p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A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반 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주황색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15:10~16:30  </a:t>
            </a:r>
            <a:endParaRPr lang="ko-KR" altLang="en-US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</p:txBody>
      </p:sp>
      <p:pic>
        <p:nvPicPr>
          <p:cNvPr id="14" name="그림 13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37336"/>
            <a:ext cx="4225495" cy="4320664"/>
          </a:xfrm>
          <a:prstGeom prst="rect">
            <a:avLst/>
          </a:prstGeom>
        </p:spPr>
      </p:pic>
      <p:pic>
        <p:nvPicPr>
          <p:cNvPr id="6" name="그림 5" descr="다도체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345498"/>
            <a:ext cx="3600400" cy="451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36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536" y="908720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3. 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도자기페인팅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-</a:t>
            </a: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흙그림명상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</a:t>
            </a:r>
          </a:p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: 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동심의 세계로의 여행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 </a:t>
            </a: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중강의실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3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</a:t>
            </a:r>
          </a:p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(B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반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10:20~11:40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)(A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반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13:30~14:50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손형준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, 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이가람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..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강사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</a:t>
            </a:r>
            <a:endParaRPr lang="ko-KR" altLang="en-US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</p:txBody>
      </p:sp>
      <p:pic>
        <p:nvPicPr>
          <p:cNvPr id="7" name="그림 6" descr="FHJcIbGDnBd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4371" y="4293096"/>
            <a:ext cx="4239629" cy="2381814"/>
          </a:xfrm>
          <a:prstGeom prst="rect">
            <a:avLst/>
          </a:prstGeom>
        </p:spPr>
      </p:pic>
      <p:pic>
        <p:nvPicPr>
          <p:cNvPr id="9" name="그림 8" descr="도자기페인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644687"/>
            <a:ext cx="4608512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351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196752"/>
            <a:ext cx="73448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한국문화연수원에서 </a:t>
            </a: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해야할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7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가지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pPr>
              <a:buFontTx/>
              <a:buChar char="-"/>
            </a:pP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pPr marL="514350" indent="-514350">
              <a:buAutoNum type="arabicPeriod"/>
            </a:pP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오로지 나만 생각하며 걸어보기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pPr marL="514350" indent="-514350">
              <a:buAutoNum type="arabicPeriod"/>
            </a:pP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밤하늘에 별 바라보기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pPr marL="514350" indent="-514350">
              <a:buAutoNum type="arabicPeriod"/>
            </a:pP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방바닥에 대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大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자로 누워보기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pPr marL="514350" indent="-514350">
              <a:buAutoNum type="arabicPeriod"/>
            </a:pP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백범명상길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숲길 걸어보기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pPr marL="514350" indent="-514350">
              <a:buAutoNum type="arabicPeriod"/>
            </a:pP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군왕대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올라가보기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pPr marL="514350" indent="-514350">
              <a:buAutoNum type="arabicPeriod"/>
            </a:pP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백범일지의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</a:t>
            </a: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삭발터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가보기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pPr marL="514350" indent="-514350">
              <a:buAutoNum type="arabicPeriod"/>
            </a:pP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마곡천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냇물 소리 들어보기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endParaRPr lang="ko-KR" altLang="en-US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</p:txBody>
      </p:sp>
      <p:pic>
        <p:nvPicPr>
          <p:cNvPr id="5" name="그림 4" descr="프로그램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149080"/>
            <a:ext cx="3667900" cy="2063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472514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latin typeface="HY태백B" pitchFamily="18" charset="-127"/>
                <a:ea typeface="HY태백B" pitchFamily="18" charset="-127"/>
              </a:rPr>
              <a:t>함께하는 좋은 인연.</a:t>
            </a:r>
            <a:endParaRPr lang="en-US" altLang="ko-KR" sz="3600" dirty="0" smtClean="0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7" name="내용 개체 틀 6" descr="하트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628800"/>
            <a:ext cx="3752850" cy="2800350"/>
          </a:xfrm>
        </p:spPr>
      </p:pic>
    </p:spTree>
    <p:extLst>
      <p:ext uri="{BB962C8B-B14F-4D97-AF65-F5344CB8AC3E}">
        <p14:creationId xmlns:p14="http://schemas.microsoft.com/office/powerpoint/2010/main" xmlns="" val="264509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3768" y="479715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latin typeface="HY태백B" pitchFamily="18" charset="-127"/>
                <a:ea typeface="HY태백B" pitchFamily="18" charset="-127"/>
              </a:rPr>
              <a:t>함께하는 좋은 인연</a:t>
            </a:r>
            <a:endParaRPr lang="ko-KR" altLang="en-US" sz="3600" dirty="0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7" name="내용 개체 틀 6" descr="하트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628800"/>
            <a:ext cx="3752850" cy="2800350"/>
          </a:xfrm>
        </p:spPr>
      </p:pic>
      <p:pic>
        <p:nvPicPr>
          <p:cNvPr id="4" name="그림 3" descr="전경사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접힌 도형 3"/>
          <p:cNvSpPr/>
          <p:nvPr/>
        </p:nvSpPr>
        <p:spPr>
          <a:xfrm>
            <a:off x="611560" y="764704"/>
            <a:ext cx="3888432" cy="68400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rgbClr val="002060"/>
                </a:solidFill>
                <a:latin typeface="HY동녘B" pitchFamily="18" charset="-127"/>
                <a:ea typeface="HY동녘B" pitchFamily="18" charset="-127"/>
              </a:rPr>
              <a:t>1.  </a:t>
            </a:r>
            <a:r>
              <a:rPr lang="ko-KR" altLang="en-US" sz="2400" dirty="0" smtClean="0">
                <a:solidFill>
                  <a:srgbClr val="002060"/>
                </a:solidFill>
                <a:latin typeface="HY동녘B" pitchFamily="18" charset="-127"/>
                <a:ea typeface="HY동녘B" pitchFamily="18" charset="-127"/>
              </a:rPr>
              <a:t>프로그램의 특징</a:t>
            </a:r>
            <a:endParaRPr lang="ko-KR" altLang="en-US" sz="2400" dirty="0">
              <a:solidFill>
                <a:srgbClr val="002060"/>
              </a:solidFill>
              <a:latin typeface="HY동녘B" pitchFamily="18" charset="-127"/>
              <a:ea typeface="HY동녘B" pitchFamily="18" charset="-127"/>
            </a:endParaRPr>
          </a:p>
        </p:txBody>
      </p:sp>
      <p:pic>
        <p:nvPicPr>
          <p:cNvPr id="6" name="그림 5" descr="그림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5877272"/>
            <a:ext cx="2808312" cy="432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2334507"/>
            <a:ext cx="748883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>
              <a:buBlip>
                <a:blip r:embed="rId3"/>
              </a:buBlip>
            </a:pPr>
            <a:r>
              <a:rPr lang="en-US" altLang="ko-KR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ko-KR" altLang="en-US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천혜의 자연 생태환경을 통한 </a:t>
            </a:r>
            <a:r>
              <a:rPr lang="ko-KR" altLang="en-US" sz="2800" dirty="0" err="1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숲속</a:t>
            </a:r>
            <a:r>
              <a:rPr lang="ko-KR" altLang="en-US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ko-KR" altLang="en-US" sz="2800" dirty="0" err="1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힐링</a:t>
            </a:r>
            <a:endParaRPr lang="ko-KR" altLang="en-US" sz="2800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1628800"/>
            <a:ext cx="748883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>
              <a:buBlip>
                <a:blip r:embed="rId3"/>
              </a:buBlip>
            </a:pPr>
            <a:r>
              <a:rPr lang="en-US" altLang="ko-KR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ko-KR" altLang="en-US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일상을 벗어난 심리 치유 여행</a:t>
            </a:r>
            <a:endParaRPr lang="ko-KR" altLang="en-US" sz="2800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3068960"/>
            <a:ext cx="748883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>
              <a:buBlip>
                <a:blip r:embed="rId3"/>
              </a:buBlip>
            </a:pPr>
            <a:r>
              <a:rPr lang="en-US" altLang="ko-KR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ko-KR" altLang="en-US" sz="2800" dirty="0" err="1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태화산과</a:t>
            </a:r>
            <a:r>
              <a:rPr lang="ko-KR" altLang="en-US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마곡천이 감싸는 </a:t>
            </a:r>
            <a:r>
              <a:rPr lang="en-US" altLang="ko-KR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  <a:r>
              <a:rPr lang="ko-KR" altLang="en-US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승지</a:t>
            </a:r>
            <a:endParaRPr lang="ko-KR" altLang="en-US" sz="2800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3717032"/>
            <a:ext cx="748883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>
              <a:buBlip>
                <a:blip r:embed="rId3"/>
              </a:buBlip>
            </a:pPr>
            <a:r>
              <a:rPr lang="en-US" altLang="ko-KR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ko-KR" altLang="en-US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무공해자연건강 식사를 통한 </a:t>
            </a:r>
            <a:r>
              <a:rPr lang="ko-KR" altLang="en-US" sz="2800" dirty="0" err="1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푸드</a:t>
            </a:r>
            <a:r>
              <a:rPr lang="ko-KR" altLang="en-US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ko-KR" altLang="en-US" sz="2800" dirty="0" err="1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힐링</a:t>
            </a:r>
            <a:endParaRPr lang="ko-KR" altLang="en-US" sz="2800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4437112"/>
            <a:ext cx="748883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>
              <a:buBlip>
                <a:blip r:embed="rId3"/>
              </a:buBlip>
            </a:pPr>
            <a:r>
              <a:rPr lang="en-US" altLang="ko-KR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ko-KR" altLang="en-US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직접 체험하는 참여 프로그램</a:t>
            </a:r>
            <a:endParaRPr lang="ko-KR" altLang="en-US" sz="2800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5229200"/>
            <a:ext cx="748883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>
              <a:buBlip>
                <a:blip r:embed="rId3"/>
              </a:buBlip>
            </a:pPr>
            <a:r>
              <a:rPr lang="en-US" altLang="ko-KR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ko-KR" altLang="en-US" sz="28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나를 위한 행복여행</a:t>
            </a:r>
            <a:endParaRPr lang="ko-KR" altLang="en-US" sz="2800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전통불교문화원 시설배치도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6" name="모서리가 접힌 도형 5"/>
          <p:cNvSpPr/>
          <p:nvPr/>
        </p:nvSpPr>
        <p:spPr>
          <a:xfrm>
            <a:off x="539552" y="404664"/>
            <a:ext cx="2376264" cy="68400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rgbClr val="002060"/>
                </a:solidFill>
                <a:latin typeface="HY동녘B" pitchFamily="18" charset="-127"/>
                <a:ea typeface="HY동녘B" pitchFamily="18" charset="-127"/>
              </a:rPr>
              <a:t>시설 배치도</a:t>
            </a:r>
            <a:endParaRPr lang="ko-KR" altLang="en-US" sz="2400" dirty="0">
              <a:solidFill>
                <a:srgbClr val="002060"/>
              </a:solidFill>
              <a:latin typeface="HY동녘B" pitchFamily="18" charset="-127"/>
              <a:ea typeface="HY동녘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교육동중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429000"/>
            <a:ext cx="4788024" cy="3429000"/>
          </a:xfrm>
          <a:prstGeom prst="rect">
            <a:avLst/>
          </a:prstGeom>
        </p:spPr>
      </p:pic>
      <p:pic>
        <p:nvPicPr>
          <p:cNvPr id="9" name="그림 8" descr="ttif-교육동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5830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584" y="479715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교육행정동</a:t>
            </a:r>
            <a:endParaRPr lang="ko-KR" altLang="en-US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다목적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356992"/>
            <a:ext cx="4644008" cy="3501008"/>
          </a:xfrm>
          <a:prstGeom prst="rect">
            <a:avLst/>
          </a:prstGeom>
        </p:spPr>
      </p:pic>
      <p:pic>
        <p:nvPicPr>
          <p:cNvPr id="11" name="그림 10" descr="강의실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44008" cy="3356992"/>
          </a:xfrm>
          <a:prstGeom prst="rect">
            <a:avLst/>
          </a:prstGeom>
        </p:spPr>
      </p:pic>
      <p:pic>
        <p:nvPicPr>
          <p:cNvPr id="6" name="그림 5" descr="선방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1" y="3356992"/>
            <a:ext cx="4571999" cy="3501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6096" y="148478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교육행정동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내부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</a:t>
            </a:r>
            <a:endParaRPr lang="ko-KR" altLang="en-US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27584" y="479715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숙박후생동</a:t>
            </a:r>
            <a:endParaRPr lang="ko-KR" altLang="en-US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</p:txBody>
      </p:sp>
      <p:pic>
        <p:nvPicPr>
          <p:cNvPr id="11" name="그림 10" descr="전통불교문화원 -6.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75548" cy="3717031"/>
          </a:xfrm>
          <a:prstGeom prst="rect">
            <a:avLst/>
          </a:prstGeom>
        </p:spPr>
      </p:pic>
      <p:pic>
        <p:nvPicPr>
          <p:cNvPr id="8" name="그림 7" descr="단체식당 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266982"/>
            <a:ext cx="4788024" cy="3591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52120" y="148478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숙박후생동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내부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</a:t>
            </a:r>
            <a:endParaRPr lang="ko-KR" altLang="en-US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</p:txBody>
      </p:sp>
      <p:pic>
        <p:nvPicPr>
          <p:cNvPr id="10" name="그림 9" descr="VIP실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3429000"/>
            <a:ext cx="5143500" cy="3429000"/>
          </a:xfrm>
          <a:prstGeom prst="rect">
            <a:avLst/>
          </a:prstGeom>
        </p:spPr>
      </p:pic>
      <p:pic>
        <p:nvPicPr>
          <p:cNvPr id="12" name="그림 11" descr="식당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5148063" cy="3460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6237312"/>
            <a:ext cx="29482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kern="600" dirty="0" smtClean="0">
                <a:ln w="1270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숙소난방 요령 </a:t>
            </a:r>
            <a:r>
              <a:rPr lang="en-US" altLang="ko-KR" sz="1500" kern="600" dirty="0" smtClean="0">
                <a:ln w="1270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: _+.-</a:t>
            </a:r>
            <a:r>
              <a:rPr lang="ko-KR" altLang="en-US" sz="1500" kern="600" dirty="0" smtClean="0">
                <a:ln w="1270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</a:rPr>
              <a:t>로 온도조절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980728"/>
            <a:ext cx="6192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1.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프로그램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“ 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아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!! 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시원하다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“</a:t>
            </a:r>
          </a:p>
          <a:p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호흡명상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,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즐거운 기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氣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체조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정면상 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강사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</a:t>
            </a: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큰선방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, </a:t>
            </a:r>
            <a:r>
              <a:rPr lang="ko-KR" altLang="en-US" sz="2800" kern="600" dirty="0" err="1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미소방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)</a:t>
            </a:r>
            <a:endParaRPr lang="en-US" altLang="ko-KR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(A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반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10:20~11:40)(B</a:t>
            </a:r>
            <a:r>
              <a:rPr lang="ko-KR" altLang="en-US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반</a:t>
            </a:r>
            <a:r>
              <a:rPr lang="en-US" altLang="ko-KR" sz="2800" kern="600" dirty="0" smtClean="0">
                <a:ln w="12700">
                  <a:solidFill>
                    <a:srgbClr val="666699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15:10~16:30) </a:t>
            </a:r>
            <a:endParaRPr lang="ko-KR" altLang="en-US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  <a:p>
            <a:endParaRPr lang="ko-KR" altLang="en-US" sz="2800" kern="600" dirty="0" smtClean="0">
              <a:ln w="12700">
                <a:solidFill>
                  <a:srgbClr val="666699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ea"/>
            </a:endParaRPr>
          </a:p>
        </p:txBody>
      </p:sp>
      <p:pic>
        <p:nvPicPr>
          <p:cNvPr id="13" name="그림 12" descr="요가2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3582" y="3018830"/>
            <a:ext cx="5110418" cy="3839170"/>
          </a:xfrm>
          <a:prstGeom prst="rect">
            <a:avLst/>
          </a:prstGeom>
        </p:spPr>
      </p:pic>
      <p:pic>
        <p:nvPicPr>
          <p:cNvPr id="3074" name="Picture 2" descr="http://cfile219.uf.daum.net/image/192444104C885A9F12FF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29000"/>
            <a:ext cx="2952328" cy="2808312"/>
          </a:xfrm>
          <a:prstGeom prst="rect">
            <a:avLst/>
          </a:prstGeom>
          <a:noFill/>
        </p:spPr>
      </p:pic>
      <p:pic>
        <p:nvPicPr>
          <p:cNvPr id="5" name="그림 4" descr="기체조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3068960"/>
            <a:ext cx="49685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483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kern="600" dirty="0" smtClean="0">
            <a:ln w="12700">
              <a:solidFill>
                <a:schemeClr val="bg1">
                  <a:lumMod val="65000"/>
                </a:schemeClr>
              </a:solidFill>
              <a:prstDash val="solid"/>
            </a:ln>
            <a:solidFill>
              <a:schemeClr val="bg1">
                <a:lumMod val="7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+mn-e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3007</TotalTime>
  <Words>239</Words>
  <Application>Microsoft Office PowerPoint</Application>
  <PresentationFormat>화면 슬라이드 쇼(4:3)</PresentationFormat>
  <Paragraphs>48</Paragraphs>
  <Slides>14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5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전통불교문화원 시설 소개</dc:title>
  <dc:creator>CJP</dc:creator>
  <cp:lastModifiedBy>user</cp:lastModifiedBy>
  <cp:revision>356</cp:revision>
  <dcterms:created xsi:type="dcterms:W3CDTF">2010-01-21T10:28:54Z</dcterms:created>
  <dcterms:modified xsi:type="dcterms:W3CDTF">2016-12-01T08:52:55Z</dcterms:modified>
</cp:coreProperties>
</file>